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68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1E25-384E-4AB0-A512-999FB9B83870}" type="datetimeFigureOut">
              <a:rPr lang="es-CO" smtClean="0"/>
              <a:pPr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5025-28E1-4A8F-B6F1-1AE965ED05E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1720" y="4077072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rebuchet MS" pitchFamily="34" charset="0"/>
              </a:rPr>
              <a:t>Facultad</a:t>
            </a:r>
          </a:p>
          <a:p>
            <a:pPr algn="ctr"/>
            <a:r>
              <a:rPr lang="es-CO" dirty="0" smtClean="0">
                <a:latin typeface="Trebuchet MS" pitchFamily="34" charset="0"/>
              </a:rPr>
              <a:t>Programa</a:t>
            </a:r>
          </a:p>
          <a:p>
            <a:pPr algn="ctr"/>
            <a:r>
              <a:rPr lang="es-CO" sz="1200" dirty="0" smtClean="0">
                <a:latin typeface="Trebuchet MS" pitchFamily="34" charset="0"/>
              </a:rPr>
              <a:t>Fecha</a:t>
            </a:r>
            <a:endParaRPr lang="es-CO" sz="12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61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81690" y="3136030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Saludo de Despedida</a:t>
            </a:r>
            <a:endParaRPr lang="es-CO" sz="16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81690" y="4273351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Email de autor</a:t>
            </a:r>
            <a:endParaRPr lang="es-CO" sz="14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81690" y="390168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Nombre autor</a:t>
            </a:r>
            <a:endParaRPr lang="es-CO" b="1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81690" y="5949280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u="sng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Fecha y copyright</a:t>
            </a:r>
            <a:endParaRPr lang="es-CO" sz="1400" u="sng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14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Ricardo Cogollo</dc:creator>
  <cp:lastModifiedBy>ricardo cogollo</cp:lastModifiedBy>
  <cp:revision>19</cp:revision>
  <dcterms:created xsi:type="dcterms:W3CDTF">2010-09-28T21:20:37Z</dcterms:created>
  <dcterms:modified xsi:type="dcterms:W3CDTF">2012-09-26T13:33:08Z</dcterms:modified>
</cp:coreProperties>
</file>