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68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1E25-384E-4AB0-A512-999FB9B83870}" type="datetimeFigureOut">
              <a:rPr lang="es-CO" smtClean="0"/>
              <a:pPr/>
              <a:t>07/03/2012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endParaRPr lang="es-CO" sz="3600" dirty="0">
              <a:latin typeface="Trebuchet MS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985664"/>
          </a:xfrm>
        </p:spPr>
        <p:txBody>
          <a:bodyPr>
            <a:normAutofit/>
          </a:bodyPr>
          <a:lstStyle/>
          <a:p>
            <a:endParaRPr lang="es-CO" sz="2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771800" y="188640"/>
            <a:ext cx="6192688" cy="504056"/>
          </a:xfrm>
        </p:spPr>
        <p:txBody>
          <a:bodyPr>
            <a:normAutofit/>
          </a:bodyPr>
          <a:lstStyle/>
          <a:p>
            <a:endParaRPr lang="es-CO" sz="2400" dirty="0">
              <a:latin typeface="Trebuchet MS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/>
          </a:bodyPr>
          <a:lstStyle/>
          <a:p>
            <a:endParaRPr lang="es-CO" sz="1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81690" y="3136030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Saludo de Despedida</a:t>
            </a:r>
            <a:endParaRPr lang="es-CO" sz="16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1690" y="4273351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Email de autor</a:t>
            </a:r>
            <a:endParaRPr lang="es-CO" sz="14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81690" y="390168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Nombre autor</a:t>
            </a:r>
            <a:endParaRPr lang="es-CO" b="1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81690" y="6361583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Fecha y copyright</a:t>
            </a:r>
            <a:endParaRPr lang="es-CO" sz="14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11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 Cogollo</dc:creator>
  <cp:lastModifiedBy>ricardo cogollo</cp:lastModifiedBy>
  <cp:revision>11</cp:revision>
  <dcterms:created xsi:type="dcterms:W3CDTF">2010-09-28T21:20:37Z</dcterms:created>
  <dcterms:modified xsi:type="dcterms:W3CDTF">2012-03-07T19:46:37Z</dcterms:modified>
</cp:coreProperties>
</file>