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596E7-1A04-4343-8B1F-05D46671EA29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92B74F-92EF-4125-8BF5-27BEE5B13D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37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9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8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84" y="0"/>
            <a:ext cx="9344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2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4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3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61" y="0"/>
            <a:ext cx="964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119"/>
            <a:ext cx="9361040" cy="68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6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diseno</dc:creator>
  <cp:lastModifiedBy>diseno</cp:lastModifiedBy>
  <cp:revision>3</cp:revision>
  <dcterms:created xsi:type="dcterms:W3CDTF">2016-10-19T22:24:36Z</dcterms:created>
  <dcterms:modified xsi:type="dcterms:W3CDTF">2016-10-19T22:44:09Z</dcterms:modified>
</cp:coreProperties>
</file>